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5"/>
  </p:notesMasterIdLst>
  <p:sldIdLst>
    <p:sldId id="260" r:id="rId2"/>
    <p:sldId id="267" r:id="rId3"/>
    <p:sldId id="268" r:id="rId4"/>
    <p:sldId id="281" r:id="rId5"/>
    <p:sldId id="259" r:id="rId6"/>
    <p:sldId id="279" r:id="rId7"/>
    <p:sldId id="280" r:id="rId8"/>
    <p:sldId id="271" r:id="rId9"/>
    <p:sldId id="264" r:id="rId10"/>
    <p:sldId id="274" r:id="rId11"/>
    <p:sldId id="278" r:id="rId12"/>
    <p:sldId id="27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positiva de Título" id="{C9AF4369-2549-4678-8F59-58550B2AE6D1}">
          <p14:sldIdLst>
            <p14:sldId id="260"/>
          </p14:sldIdLst>
        </p14:section>
        <p14:section name="Introducción" id="{C9477572-F4F9-4FE7-9E66-D4484BE63DD0}">
          <p14:sldIdLst>
            <p14:sldId id="267"/>
            <p14:sldId id="268"/>
          </p14:sldIdLst>
        </p14:section>
        <p14:section name="Bueno vs. Malo" id="{D7CE188F-B76E-4FAE-B31B-801D8B8AA783}">
          <p14:sldIdLst>
            <p14:sldId id="281"/>
            <p14:sldId id="259"/>
            <p14:sldId id="279"/>
            <p14:sldId id="280"/>
            <p14:sldId id="271"/>
            <p14:sldId id="264"/>
            <p14:sldId id="274"/>
            <p14:sldId id="278"/>
            <p14:sldId id="277"/>
          </p14:sldIdLst>
        </p14:section>
        <p14:section name="Fin" id="{242B79FF-4EA5-4F9F-B9C8-693D88A1450E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2AB"/>
    <a:srgbClr val="75C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64" autoAdjust="0"/>
    <p:restoredTop sz="85714" autoAdjust="0"/>
  </p:normalViewPr>
  <p:slideViewPr>
    <p:cSldViewPr snapToGrid="0">
      <p:cViewPr varScale="1">
        <p:scale>
          <a:sx n="47" d="100"/>
          <a:sy n="47" d="100"/>
        </p:scale>
        <p:origin x="4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92"/>
    </p:cViewPr>
  </p:sorterViewPr>
  <p:notesViewPr>
    <p:cSldViewPr snapToGrid="0">
      <p:cViewPr>
        <p:scale>
          <a:sx n="70" d="100"/>
          <a:sy n="70" d="100"/>
        </p:scale>
        <p:origin x="83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dirty="0"/>
              <a:t>CAPACIDAD DE ATENCIÓN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Capacidad de Atención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10 Segundos</c:v>
                </c:pt>
                <c:pt idx="1">
                  <c:v>30 Segundos</c:v>
                </c:pt>
                <c:pt idx="2">
                  <c:v>1 Minuto</c:v>
                </c:pt>
                <c:pt idx="3">
                  <c:v>3 Minuto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66</c:v>
                </c:pt>
                <c:pt idx="2">
                  <c:v>45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28-4E99-8280-476B8ADAC1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7137120"/>
        <c:axId val="164159000"/>
      </c:barChart>
      <c:catAx>
        <c:axId val="167137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64159000"/>
        <c:crosses val="autoZero"/>
        <c:auto val="1"/>
        <c:lblAlgn val="ctr"/>
        <c:lblOffset val="100"/>
        <c:noMultiLvlLbl val="0"/>
      </c:catAx>
      <c:valAx>
        <c:axId val="164159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13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FDBE6-FC0B-41DC-A7FD-55EAC9B978C2}" type="doc">
      <dgm:prSet loTypeId="urn:microsoft.com/office/officeart/2005/8/layout/vList6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35FA33-4499-435D-B383-6149C8558CDF}">
      <dgm:prSet phldrT="[Text]"/>
      <dgm:spPr/>
      <dgm:t>
        <a:bodyPr/>
        <a:lstStyle/>
        <a:p>
          <a:r>
            <a:rPr lang="es-419" noProof="0" dirty="0"/>
            <a:t>Introducción</a:t>
          </a:r>
        </a:p>
      </dgm:t>
    </dgm:pt>
    <dgm:pt modelId="{C8252443-5E06-4A71-BD6E-F0662388BE71}" type="parTrans" cxnId="{0684E05E-FBB6-4800-BAF5-A5982FB3E1C5}">
      <dgm:prSet/>
      <dgm:spPr/>
      <dgm:t>
        <a:bodyPr/>
        <a:lstStyle/>
        <a:p>
          <a:endParaRPr lang="en-US"/>
        </a:p>
      </dgm:t>
    </dgm:pt>
    <dgm:pt modelId="{C6CE1E95-65E4-4067-A651-A82EA35D19B2}" type="sibTrans" cxnId="{0684E05E-FBB6-4800-BAF5-A5982FB3E1C5}">
      <dgm:prSet/>
      <dgm:spPr/>
      <dgm:t>
        <a:bodyPr/>
        <a:lstStyle/>
        <a:p>
          <a:endParaRPr lang="en-US"/>
        </a:p>
      </dgm:t>
    </dgm:pt>
    <dgm:pt modelId="{F09743F5-1075-40AF-A29E-C3738E3D34F1}">
      <dgm:prSet phldrT="[Text]"/>
      <dgm:spPr/>
      <dgm:t>
        <a:bodyPr tIns="18288" anchor="ctr" anchorCtr="0"/>
        <a:lstStyle/>
        <a:p>
          <a:pPr marL="223838" indent="0">
            <a:spcBef>
              <a:spcPts val="600"/>
            </a:spcBef>
          </a:pPr>
          <a:r>
            <a:rPr lang="es-419" noProof="0" dirty="0"/>
            <a:t>Visión general del contenido &amp; propósito.</a:t>
          </a:r>
        </a:p>
      </dgm:t>
    </dgm:pt>
    <dgm:pt modelId="{BA1BB510-854A-4C41-B108-922492A1279E}" type="parTrans" cxnId="{83448D14-B74D-4CD4-BCC7-8E08CB1189BF}">
      <dgm:prSet/>
      <dgm:spPr/>
      <dgm:t>
        <a:bodyPr/>
        <a:lstStyle/>
        <a:p>
          <a:endParaRPr lang="en-US"/>
        </a:p>
      </dgm:t>
    </dgm:pt>
    <dgm:pt modelId="{E278F85F-EF64-4228-B5FD-EB71BD396EB3}" type="sibTrans" cxnId="{83448D14-B74D-4CD4-BCC7-8E08CB1189BF}">
      <dgm:prSet/>
      <dgm:spPr/>
      <dgm:t>
        <a:bodyPr/>
        <a:lstStyle/>
        <a:p>
          <a:endParaRPr lang="en-US"/>
        </a:p>
      </dgm:t>
    </dgm:pt>
    <dgm:pt modelId="{4CEDA964-7B9D-448D-8EE3-183B57BED6E0}">
      <dgm:prSet phldrT="[Text]"/>
      <dgm:spPr/>
      <dgm:t>
        <a:bodyPr/>
        <a:lstStyle/>
        <a:p>
          <a:r>
            <a:rPr lang="es-419" noProof="0" dirty="0"/>
            <a:t>Cuerpo</a:t>
          </a:r>
        </a:p>
      </dgm:t>
    </dgm:pt>
    <dgm:pt modelId="{A693B151-787B-4615-AE7A-C441A0C22503}" type="parTrans" cxnId="{6A314708-A252-461A-AF8D-190658704378}">
      <dgm:prSet/>
      <dgm:spPr/>
      <dgm:t>
        <a:bodyPr/>
        <a:lstStyle/>
        <a:p>
          <a:endParaRPr lang="en-US"/>
        </a:p>
      </dgm:t>
    </dgm:pt>
    <dgm:pt modelId="{EFC62B29-1E19-4CC8-B192-ACE52BAB5FF8}" type="sibTrans" cxnId="{6A314708-A252-461A-AF8D-190658704378}">
      <dgm:prSet/>
      <dgm:spPr/>
      <dgm:t>
        <a:bodyPr/>
        <a:lstStyle/>
        <a:p>
          <a:endParaRPr lang="en-US"/>
        </a:p>
      </dgm:t>
    </dgm:pt>
    <dgm:pt modelId="{991ACCCC-1C9F-4FE0-A064-07B2C6553D4F}">
      <dgm:prSet phldrT="[Text]"/>
      <dgm:spPr/>
      <dgm:t>
        <a:bodyPr/>
        <a:lstStyle/>
        <a:p>
          <a:r>
            <a:rPr lang="es-419" noProof="0" dirty="0"/>
            <a:t>Desenlace</a:t>
          </a:r>
        </a:p>
      </dgm:t>
    </dgm:pt>
    <dgm:pt modelId="{8DBFBAD2-EEBA-45A4-BFA0-05945E004B1F}" type="parTrans" cxnId="{13C1D086-AD91-4DD8-AB71-680007821633}">
      <dgm:prSet/>
      <dgm:spPr/>
      <dgm:t>
        <a:bodyPr/>
        <a:lstStyle/>
        <a:p>
          <a:endParaRPr lang="en-US"/>
        </a:p>
      </dgm:t>
    </dgm:pt>
    <dgm:pt modelId="{EC54F6FB-5CE3-449B-A53A-4A3AAB2E3089}" type="sibTrans" cxnId="{13C1D086-AD91-4DD8-AB71-680007821633}">
      <dgm:prSet/>
      <dgm:spPr/>
      <dgm:t>
        <a:bodyPr/>
        <a:lstStyle/>
        <a:p>
          <a:endParaRPr lang="en-US"/>
        </a:p>
      </dgm:t>
    </dgm:pt>
    <dgm:pt modelId="{6EC338A8-A533-4171-9FE2-5459C914E829}">
      <dgm:prSet phldrT="[Text]"/>
      <dgm:spPr/>
      <dgm:t>
        <a:bodyPr anchor="ctr" anchorCtr="0"/>
        <a:lstStyle/>
        <a:p>
          <a:pPr marL="223838" indent="0"/>
          <a:r>
            <a:rPr lang="es-419" noProof="0" dirty="0"/>
            <a:t>Visuales llamativos.</a:t>
          </a:r>
        </a:p>
      </dgm:t>
    </dgm:pt>
    <dgm:pt modelId="{77A8E164-85EC-47D7-AC17-ECCBFD00BC6F}" type="parTrans" cxnId="{989F13AC-D602-4298-B29D-A76DEF63E46A}">
      <dgm:prSet/>
      <dgm:spPr/>
      <dgm:t>
        <a:bodyPr/>
        <a:lstStyle/>
        <a:p>
          <a:endParaRPr lang="en-US"/>
        </a:p>
      </dgm:t>
    </dgm:pt>
    <dgm:pt modelId="{73C31432-99FB-4B7E-AE97-236B66E11BCE}" type="sibTrans" cxnId="{989F13AC-D602-4298-B29D-A76DEF63E46A}">
      <dgm:prSet/>
      <dgm:spPr/>
      <dgm:t>
        <a:bodyPr/>
        <a:lstStyle/>
        <a:p>
          <a:endParaRPr lang="en-US"/>
        </a:p>
      </dgm:t>
    </dgm:pt>
    <dgm:pt modelId="{808CBF45-5A1D-4F1A-A803-05704352CEB9}">
      <dgm:prSet phldrT="[Text]"/>
      <dgm:spPr/>
      <dgm:t>
        <a:bodyPr anchor="ctr" anchorCtr="0"/>
        <a:lstStyle/>
        <a:p>
          <a:pPr marL="223838" indent="0"/>
          <a:r>
            <a:rPr lang="es-419" noProof="0" dirty="0"/>
            <a:t>Indica a la audiencia que comenzó el desenlace.</a:t>
          </a:r>
        </a:p>
      </dgm:t>
    </dgm:pt>
    <dgm:pt modelId="{B803528C-AB9A-45EB-8D1D-C26715CE2A60}" type="parTrans" cxnId="{D6279B98-58D5-4D96-881D-43077EC14A3F}">
      <dgm:prSet/>
      <dgm:spPr/>
      <dgm:t>
        <a:bodyPr/>
        <a:lstStyle/>
        <a:p>
          <a:endParaRPr lang="en-US"/>
        </a:p>
      </dgm:t>
    </dgm:pt>
    <dgm:pt modelId="{3B3E1731-EAE0-498D-B8C5-E0B94A777F03}" type="sibTrans" cxnId="{D6279B98-58D5-4D96-881D-43077EC14A3F}">
      <dgm:prSet/>
      <dgm:spPr/>
      <dgm:t>
        <a:bodyPr/>
        <a:lstStyle/>
        <a:p>
          <a:endParaRPr lang="en-US"/>
        </a:p>
      </dgm:t>
    </dgm:pt>
    <dgm:pt modelId="{C77CE30C-90C6-4526-8572-747B061F961E}">
      <dgm:prSet/>
      <dgm:spPr/>
      <dgm:t>
        <a:bodyPr/>
        <a:lstStyle/>
        <a:p>
          <a:pPr marL="223838" indent="0">
            <a:spcBef>
              <a:spcPts val="600"/>
            </a:spcBef>
          </a:pPr>
          <a:r>
            <a:rPr lang="es-419" noProof="0" dirty="0"/>
            <a:t>Engánchalos con una historia, cita o chiste.</a:t>
          </a:r>
        </a:p>
      </dgm:t>
    </dgm:pt>
    <dgm:pt modelId="{1F3CFB89-B37B-4C07-8431-22CCFA7CC9C4}" type="parTrans" cxnId="{2DD91DB8-404D-4152-BFA3-17E7D8D979B5}">
      <dgm:prSet/>
      <dgm:spPr/>
      <dgm:t>
        <a:bodyPr/>
        <a:lstStyle/>
        <a:p>
          <a:endParaRPr lang="es-MX"/>
        </a:p>
      </dgm:t>
    </dgm:pt>
    <dgm:pt modelId="{BC250089-03B2-41CF-AF96-A428FD80226B}" type="sibTrans" cxnId="{2DD91DB8-404D-4152-BFA3-17E7D8D979B5}">
      <dgm:prSet/>
      <dgm:spPr/>
      <dgm:t>
        <a:bodyPr/>
        <a:lstStyle/>
        <a:p>
          <a:endParaRPr lang="es-MX"/>
        </a:p>
      </dgm:t>
    </dgm:pt>
    <dgm:pt modelId="{95D339C8-847F-49EC-A6BE-346CB06DB52B}">
      <dgm:prSet/>
      <dgm:spPr/>
      <dgm:t>
        <a:bodyPr/>
        <a:lstStyle/>
        <a:p>
          <a:pPr marL="223838" indent="0"/>
          <a:r>
            <a:rPr lang="es-419" noProof="0" dirty="0"/>
            <a:t>Serie de puntos principales en secuencia lógica.</a:t>
          </a:r>
        </a:p>
      </dgm:t>
    </dgm:pt>
    <dgm:pt modelId="{54B578D4-84AE-4BCD-8F5E-AB240926A75D}" type="parTrans" cxnId="{1917B9A1-858F-4955-900A-A4CD1506A8C8}">
      <dgm:prSet/>
      <dgm:spPr/>
      <dgm:t>
        <a:bodyPr/>
        <a:lstStyle/>
        <a:p>
          <a:endParaRPr lang="es-MX"/>
        </a:p>
      </dgm:t>
    </dgm:pt>
    <dgm:pt modelId="{CFD3A033-03A0-4332-BDC0-C75D452C0F3B}" type="sibTrans" cxnId="{1917B9A1-858F-4955-900A-A4CD1506A8C8}">
      <dgm:prSet/>
      <dgm:spPr/>
      <dgm:t>
        <a:bodyPr/>
        <a:lstStyle/>
        <a:p>
          <a:endParaRPr lang="es-MX"/>
        </a:p>
      </dgm:t>
    </dgm:pt>
    <dgm:pt modelId="{C202EB53-88B9-41F3-8565-7ECF97A42651}">
      <dgm:prSet/>
      <dgm:spPr/>
      <dgm:t>
        <a:bodyPr/>
        <a:lstStyle/>
        <a:p>
          <a:pPr marL="223838" indent="0"/>
          <a:r>
            <a:rPr lang="es-419" noProof="0" dirty="0"/>
            <a:t>Breve resumen de la presentación.</a:t>
          </a:r>
        </a:p>
      </dgm:t>
    </dgm:pt>
    <dgm:pt modelId="{35481566-C292-43F7-A15C-823EADEA4757}" type="parTrans" cxnId="{B083B003-1D75-457B-8A8D-A355D1081A80}">
      <dgm:prSet/>
      <dgm:spPr/>
      <dgm:t>
        <a:bodyPr/>
        <a:lstStyle/>
        <a:p>
          <a:endParaRPr lang="es-MX"/>
        </a:p>
      </dgm:t>
    </dgm:pt>
    <dgm:pt modelId="{25B67A61-F69C-4EEF-9DEE-00C58A2CE40A}" type="sibTrans" cxnId="{B083B003-1D75-457B-8A8D-A355D1081A80}">
      <dgm:prSet/>
      <dgm:spPr/>
      <dgm:t>
        <a:bodyPr/>
        <a:lstStyle/>
        <a:p>
          <a:endParaRPr lang="es-MX"/>
        </a:p>
      </dgm:t>
    </dgm:pt>
    <dgm:pt modelId="{0F7EE80B-6FEA-4CE2-AB09-9C4B4F4FE346}" type="pres">
      <dgm:prSet presAssocID="{A8DFDBE6-FC0B-41DC-A7FD-55EAC9B978C2}" presName="Name0" presStyleCnt="0">
        <dgm:presLayoutVars>
          <dgm:dir/>
          <dgm:animLvl val="lvl"/>
          <dgm:resizeHandles/>
        </dgm:presLayoutVars>
      </dgm:prSet>
      <dgm:spPr/>
    </dgm:pt>
    <dgm:pt modelId="{1C5C4D9A-A4ED-4528-9F62-EBD6F9C85827}" type="pres">
      <dgm:prSet presAssocID="{CF35FA33-4499-435D-B383-6149C8558CDF}" presName="linNode" presStyleCnt="0"/>
      <dgm:spPr/>
    </dgm:pt>
    <dgm:pt modelId="{E4F5F927-3438-4258-BB33-67B4285F842D}" type="pres">
      <dgm:prSet presAssocID="{CF35FA33-4499-435D-B383-6149C8558CDF}" presName="parentShp" presStyleLbl="node1" presStyleIdx="0" presStyleCnt="3" custScaleX="90097">
        <dgm:presLayoutVars>
          <dgm:bulletEnabled val="1"/>
        </dgm:presLayoutVars>
      </dgm:prSet>
      <dgm:spPr/>
    </dgm:pt>
    <dgm:pt modelId="{3BC940C8-77CB-4236-9889-55BF7F99485D}" type="pres">
      <dgm:prSet presAssocID="{CF35FA33-4499-435D-B383-6149C8558CDF}" presName="childShp" presStyleLbl="bgAccFollowNode1" presStyleIdx="0" presStyleCnt="3" custLinFactNeighborY="-1494">
        <dgm:presLayoutVars>
          <dgm:bulletEnabled val="1"/>
        </dgm:presLayoutVars>
      </dgm:prSet>
      <dgm:spPr/>
    </dgm:pt>
    <dgm:pt modelId="{8506598E-B28F-4495-99F8-4479725B19A6}" type="pres">
      <dgm:prSet presAssocID="{C6CE1E95-65E4-4067-A651-A82EA35D19B2}" presName="spacing" presStyleCnt="0"/>
      <dgm:spPr/>
    </dgm:pt>
    <dgm:pt modelId="{7C922406-0A15-477D-B0D3-646C697CD0F0}" type="pres">
      <dgm:prSet presAssocID="{4CEDA964-7B9D-448D-8EE3-183B57BED6E0}" presName="linNode" presStyleCnt="0"/>
      <dgm:spPr/>
    </dgm:pt>
    <dgm:pt modelId="{1AB7D3F2-871C-4E55-A5EA-1D0EED40B15C}" type="pres">
      <dgm:prSet presAssocID="{4CEDA964-7B9D-448D-8EE3-183B57BED6E0}" presName="parentShp" presStyleLbl="node1" presStyleIdx="1" presStyleCnt="3" custScaleX="90097">
        <dgm:presLayoutVars>
          <dgm:bulletEnabled val="1"/>
        </dgm:presLayoutVars>
      </dgm:prSet>
      <dgm:spPr/>
    </dgm:pt>
    <dgm:pt modelId="{CE9B14CA-0B17-446A-A74E-95E6F797427A}" type="pres">
      <dgm:prSet presAssocID="{4CEDA964-7B9D-448D-8EE3-183B57BED6E0}" presName="childShp" presStyleLbl="bgAccFollowNode1" presStyleIdx="1" presStyleCnt="3">
        <dgm:presLayoutVars>
          <dgm:bulletEnabled val="1"/>
        </dgm:presLayoutVars>
      </dgm:prSet>
      <dgm:spPr/>
    </dgm:pt>
    <dgm:pt modelId="{B8A8F8A9-5DE1-4684-9881-29FFCAB81D12}" type="pres">
      <dgm:prSet presAssocID="{EFC62B29-1E19-4CC8-B192-ACE52BAB5FF8}" presName="spacing" presStyleCnt="0"/>
      <dgm:spPr/>
    </dgm:pt>
    <dgm:pt modelId="{D399CE8D-E751-4517-BAC7-B846F331A906}" type="pres">
      <dgm:prSet presAssocID="{991ACCCC-1C9F-4FE0-A064-07B2C6553D4F}" presName="linNode" presStyleCnt="0"/>
      <dgm:spPr/>
    </dgm:pt>
    <dgm:pt modelId="{9745B46E-D7C5-475D-B675-F575675045DC}" type="pres">
      <dgm:prSet presAssocID="{991ACCCC-1C9F-4FE0-A064-07B2C6553D4F}" presName="parentShp" presStyleLbl="node1" presStyleIdx="2" presStyleCnt="3" custScaleX="90097">
        <dgm:presLayoutVars>
          <dgm:bulletEnabled val="1"/>
        </dgm:presLayoutVars>
      </dgm:prSet>
      <dgm:spPr/>
    </dgm:pt>
    <dgm:pt modelId="{3923E8CF-C337-45DC-A50F-CD068350451D}" type="pres">
      <dgm:prSet presAssocID="{991ACCCC-1C9F-4FE0-A064-07B2C6553D4F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B083B003-1D75-457B-8A8D-A355D1081A80}" srcId="{991ACCCC-1C9F-4FE0-A064-07B2C6553D4F}" destId="{C202EB53-88B9-41F3-8565-7ECF97A42651}" srcOrd="1" destOrd="0" parTransId="{35481566-C292-43F7-A15C-823EADEA4757}" sibTransId="{25B67A61-F69C-4EEF-9DEE-00C58A2CE40A}"/>
    <dgm:cxn modelId="{6A314708-A252-461A-AF8D-190658704378}" srcId="{A8DFDBE6-FC0B-41DC-A7FD-55EAC9B978C2}" destId="{4CEDA964-7B9D-448D-8EE3-183B57BED6E0}" srcOrd="1" destOrd="0" parTransId="{A693B151-787B-4615-AE7A-C441A0C22503}" sibTransId="{EFC62B29-1E19-4CC8-B192-ACE52BAB5FF8}"/>
    <dgm:cxn modelId="{42CA5714-022A-43A4-8B1C-D24AAC6FEFD3}" type="presOf" srcId="{6EC338A8-A533-4171-9FE2-5459C914E829}" destId="{CE9B14CA-0B17-446A-A74E-95E6F797427A}" srcOrd="0" destOrd="0" presId="urn:microsoft.com/office/officeart/2005/8/layout/vList6"/>
    <dgm:cxn modelId="{83448D14-B74D-4CD4-BCC7-8E08CB1189BF}" srcId="{CF35FA33-4499-435D-B383-6149C8558CDF}" destId="{F09743F5-1075-40AF-A29E-C3738E3D34F1}" srcOrd="0" destOrd="0" parTransId="{BA1BB510-854A-4C41-B108-922492A1279E}" sibTransId="{E278F85F-EF64-4228-B5FD-EB71BD396EB3}"/>
    <dgm:cxn modelId="{9413FE19-DA99-47BB-8F62-DF2B045A59C8}" type="presOf" srcId="{A8DFDBE6-FC0B-41DC-A7FD-55EAC9B978C2}" destId="{0F7EE80B-6FEA-4CE2-AB09-9C4B4F4FE346}" srcOrd="0" destOrd="0" presId="urn:microsoft.com/office/officeart/2005/8/layout/vList6"/>
    <dgm:cxn modelId="{992E821A-5906-4837-A0A5-872D8F7B66BE}" type="presOf" srcId="{CF35FA33-4499-435D-B383-6149C8558CDF}" destId="{E4F5F927-3438-4258-BB33-67B4285F842D}" srcOrd="0" destOrd="0" presId="urn:microsoft.com/office/officeart/2005/8/layout/vList6"/>
    <dgm:cxn modelId="{3D1D6121-57C6-49C7-96C8-ED7F85D1D393}" type="presOf" srcId="{4CEDA964-7B9D-448D-8EE3-183B57BED6E0}" destId="{1AB7D3F2-871C-4E55-A5EA-1D0EED40B15C}" srcOrd="0" destOrd="0" presId="urn:microsoft.com/office/officeart/2005/8/layout/vList6"/>
    <dgm:cxn modelId="{0684E05E-FBB6-4800-BAF5-A5982FB3E1C5}" srcId="{A8DFDBE6-FC0B-41DC-A7FD-55EAC9B978C2}" destId="{CF35FA33-4499-435D-B383-6149C8558CDF}" srcOrd="0" destOrd="0" parTransId="{C8252443-5E06-4A71-BD6E-F0662388BE71}" sibTransId="{C6CE1E95-65E4-4067-A651-A82EA35D19B2}"/>
    <dgm:cxn modelId="{77EC5F61-A31D-43B0-92D2-FB7734276B56}" type="presOf" srcId="{808CBF45-5A1D-4F1A-A803-05704352CEB9}" destId="{3923E8CF-C337-45DC-A50F-CD068350451D}" srcOrd="0" destOrd="0" presId="urn:microsoft.com/office/officeart/2005/8/layout/vList6"/>
    <dgm:cxn modelId="{39C8FC41-CC13-4F0A-92C0-6BA92C1D7333}" type="presOf" srcId="{F09743F5-1075-40AF-A29E-C3738E3D34F1}" destId="{3BC940C8-77CB-4236-9889-55BF7F99485D}" srcOrd="0" destOrd="0" presId="urn:microsoft.com/office/officeart/2005/8/layout/vList6"/>
    <dgm:cxn modelId="{13C1D086-AD91-4DD8-AB71-680007821633}" srcId="{A8DFDBE6-FC0B-41DC-A7FD-55EAC9B978C2}" destId="{991ACCCC-1C9F-4FE0-A064-07B2C6553D4F}" srcOrd="2" destOrd="0" parTransId="{8DBFBAD2-EEBA-45A4-BFA0-05945E004B1F}" sibTransId="{EC54F6FB-5CE3-449B-A53A-4A3AAB2E3089}"/>
    <dgm:cxn modelId="{D6279B98-58D5-4D96-881D-43077EC14A3F}" srcId="{991ACCCC-1C9F-4FE0-A064-07B2C6553D4F}" destId="{808CBF45-5A1D-4F1A-A803-05704352CEB9}" srcOrd="0" destOrd="0" parTransId="{B803528C-AB9A-45EB-8D1D-C26715CE2A60}" sibTransId="{3B3E1731-EAE0-498D-B8C5-E0B94A777F03}"/>
    <dgm:cxn modelId="{1917B9A1-858F-4955-900A-A4CD1506A8C8}" srcId="{4CEDA964-7B9D-448D-8EE3-183B57BED6E0}" destId="{95D339C8-847F-49EC-A6BE-346CB06DB52B}" srcOrd="1" destOrd="0" parTransId="{54B578D4-84AE-4BCD-8F5E-AB240926A75D}" sibTransId="{CFD3A033-03A0-4332-BDC0-C75D452C0F3B}"/>
    <dgm:cxn modelId="{989F13AC-D602-4298-B29D-A76DEF63E46A}" srcId="{4CEDA964-7B9D-448D-8EE3-183B57BED6E0}" destId="{6EC338A8-A533-4171-9FE2-5459C914E829}" srcOrd="0" destOrd="0" parTransId="{77A8E164-85EC-47D7-AC17-ECCBFD00BC6F}" sibTransId="{73C31432-99FB-4B7E-AE97-236B66E11BCE}"/>
    <dgm:cxn modelId="{2DD91DB8-404D-4152-BFA3-17E7D8D979B5}" srcId="{CF35FA33-4499-435D-B383-6149C8558CDF}" destId="{C77CE30C-90C6-4526-8572-747B061F961E}" srcOrd="1" destOrd="0" parTransId="{1F3CFB89-B37B-4C07-8431-22CCFA7CC9C4}" sibTransId="{BC250089-03B2-41CF-AF96-A428FD80226B}"/>
    <dgm:cxn modelId="{C7F114BE-7F64-44C4-9069-372F6A31603D}" type="presOf" srcId="{C77CE30C-90C6-4526-8572-747B061F961E}" destId="{3BC940C8-77CB-4236-9889-55BF7F99485D}" srcOrd="0" destOrd="1" presId="urn:microsoft.com/office/officeart/2005/8/layout/vList6"/>
    <dgm:cxn modelId="{6F60E0CA-2808-4B0C-ABF4-F2B440758E1A}" type="presOf" srcId="{C202EB53-88B9-41F3-8565-7ECF97A42651}" destId="{3923E8CF-C337-45DC-A50F-CD068350451D}" srcOrd="0" destOrd="1" presId="urn:microsoft.com/office/officeart/2005/8/layout/vList6"/>
    <dgm:cxn modelId="{91095AF1-413B-4417-ABEB-76280BCD7F71}" type="presOf" srcId="{95D339C8-847F-49EC-A6BE-346CB06DB52B}" destId="{CE9B14CA-0B17-446A-A74E-95E6F797427A}" srcOrd="0" destOrd="1" presId="urn:microsoft.com/office/officeart/2005/8/layout/vList6"/>
    <dgm:cxn modelId="{DB5F0BFC-B946-426B-9134-8940695A668E}" type="presOf" srcId="{991ACCCC-1C9F-4FE0-A064-07B2C6553D4F}" destId="{9745B46E-D7C5-475D-B675-F575675045DC}" srcOrd="0" destOrd="0" presId="urn:microsoft.com/office/officeart/2005/8/layout/vList6"/>
    <dgm:cxn modelId="{AAC366B8-69EB-40DD-9BD7-AEB8769ED724}" type="presParOf" srcId="{0F7EE80B-6FEA-4CE2-AB09-9C4B4F4FE346}" destId="{1C5C4D9A-A4ED-4528-9F62-EBD6F9C85827}" srcOrd="0" destOrd="0" presId="urn:microsoft.com/office/officeart/2005/8/layout/vList6"/>
    <dgm:cxn modelId="{4221D726-D2A5-40A6-98C5-05C6B21A51DF}" type="presParOf" srcId="{1C5C4D9A-A4ED-4528-9F62-EBD6F9C85827}" destId="{E4F5F927-3438-4258-BB33-67B4285F842D}" srcOrd="0" destOrd="0" presId="urn:microsoft.com/office/officeart/2005/8/layout/vList6"/>
    <dgm:cxn modelId="{2FA37458-EBD7-486D-9F77-AC8A2BB2DD75}" type="presParOf" srcId="{1C5C4D9A-A4ED-4528-9F62-EBD6F9C85827}" destId="{3BC940C8-77CB-4236-9889-55BF7F99485D}" srcOrd="1" destOrd="0" presId="urn:microsoft.com/office/officeart/2005/8/layout/vList6"/>
    <dgm:cxn modelId="{1D994A96-070A-404A-9E2B-BB81C50CC1EA}" type="presParOf" srcId="{0F7EE80B-6FEA-4CE2-AB09-9C4B4F4FE346}" destId="{8506598E-B28F-4495-99F8-4479725B19A6}" srcOrd="1" destOrd="0" presId="urn:microsoft.com/office/officeart/2005/8/layout/vList6"/>
    <dgm:cxn modelId="{7B20FC31-9E55-4480-BF60-2157C54A1A6A}" type="presParOf" srcId="{0F7EE80B-6FEA-4CE2-AB09-9C4B4F4FE346}" destId="{7C922406-0A15-477D-B0D3-646C697CD0F0}" srcOrd="2" destOrd="0" presId="urn:microsoft.com/office/officeart/2005/8/layout/vList6"/>
    <dgm:cxn modelId="{CDF8AB1B-D38D-4FE0-875D-AE296035F6DB}" type="presParOf" srcId="{7C922406-0A15-477D-B0D3-646C697CD0F0}" destId="{1AB7D3F2-871C-4E55-A5EA-1D0EED40B15C}" srcOrd="0" destOrd="0" presId="urn:microsoft.com/office/officeart/2005/8/layout/vList6"/>
    <dgm:cxn modelId="{FAC51407-7F5E-482E-B3C7-C28412F11D1B}" type="presParOf" srcId="{7C922406-0A15-477D-B0D3-646C697CD0F0}" destId="{CE9B14CA-0B17-446A-A74E-95E6F797427A}" srcOrd="1" destOrd="0" presId="urn:microsoft.com/office/officeart/2005/8/layout/vList6"/>
    <dgm:cxn modelId="{0417D3BE-04DF-4A01-8896-806C99A3C987}" type="presParOf" srcId="{0F7EE80B-6FEA-4CE2-AB09-9C4B4F4FE346}" destId="{B8A8F8A9-5DE1-4684-9881-29FFCAB81D12}" srcOrd="3" destOrd="0" presId="urn:microsoft.com/office/officeart/2005/8/layout/vList6"/>
    <dgm:cxn modelId="{4362EDE3-FBE3-4CF4-9DA9-361A32441CF3}" type="presParOf" srcId="{0F7EE80B-6FEA-4CE2-AB09-9C4B4F4FE346}" destId="{D399CE8D-E751-4517-BAC7-B846F331A906}" srcOrd="4" destOrd="0" presId="urn:microsoft.com/office/officeart/2005/8/layout/vList6"/>
    <dgm:cxn modelId="{714B1281-EE3A-43D1-B4F9-F06FE1713373}" type="presParOf" srcId="{D399CE8D-E751-4517-BAC7-B846F331A906}" destId="{9745B46E-D7C5-475D-B675-F575675045DC}" srcOrd="0" destOrd="0" presId="urn:microsoft.com/office/officeart/2005/8/layout/vList6"/>
    <dgm:cxn modelId="{109F2E19-E924-4B18-9EE3-1D97B0CE360C}" type="presParOf" srcId="{D399CE8D-E751-4517-BAC7-B846F331A906}" destId="{3923E8CF-C337-45DC-A50F-CD068350451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40C8-77CB-4236-9889-55BF7F99485D}">
      <dsp:nvSpPr>
        <dsp:cNvPr id="0" name=""/>
        <dsp:cNvSpPr/>
      </dsp:nvSpPr>
      <dsp:spPr>
        <a:xfrm>
          <a:off x="2451199" y="0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18288" rIns="8255" bIns="8255" numCol="1" spcCol="1270" anchor="ctr" anchorCtr="0">
          <a:noAutofit/>
        </a:bodyPr>
        <a:lstStyle/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Visión general del contenido &amp; propósito.</a:t>
          </a:r>
        </a:p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Engánchalos con una historia, cita o chiste.</a:t>
          </a:r>
        </a:p>
      </dsp:txBody>
      <dsp:txXfrm>
        <a:off x="2451199" y="113714"/>
        <a:ext cx="3527198" cy="682283"/>
      </dsp:txXfrm>
    </dsp:sp>
    <dsp:sp modelId="{E4F5F927-3438-4258-BB33-67B4285F842D}">
      <dsp:nvSpPr>
        <dsp:cNvPr id="0" name=""/>
        <dsp:cNvSpPr/>
      </dsp:nvSpPr>
      <dsp:spPr>
        <a:xfrm>
          <a:off x="127693" y="0"/>
          <a:ext cx="2323505" cy="9097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noProof="0" dirty="0"/>
            <a:t>Introducción</a:t>
          </a:r>
        </a:p>
      </dsp:txBody>
      <dsp:txXfrm>
        <a:off x="172101" y="44408"/>
        <a:ext cx="2234689" cy="820895"/>
      </dsp:txXfrm>
    </dsp:sp>
    <dsp:sp modelId="{CE9B14CA-0B17-446A-A74E-95E6F797427A}">
      <dsp:nvSpPr>
        <dsp:cNvPr id="0" name=""/>
        <dsp:cNvSpPr/>
      </dsp:nvSpPr>
      <dsp:spPr>
        <a:xfrm>
          <a:off x="2451199" y="1000683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Visuales llamativos.</a:t>
          </a:r>
        </a:p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Serie de puntos principales en secuencia lógica.</a:t>
          </a:r>
        </a:p>
      </dsp:txBody>
      <dsp:txXfrm>
        <a:off x="2451199" y="1114397"/>
        <a:ext cx="3527198" cy="682283"/>
      </dsp:txXfrm>
    </dsp:sp>
    <dsp:sp modelId="{1AB7D3F2-871C-4E55-A5EA-1D0EED40B15C}">
      <dsp:nvSpPr>
        <dsp:cNvPr id="0" name=""/>
        <dsp:cNvSpPr/>
      </dsp:nvSpPr>
      <dsp:spPr>
        <a:xfrm>
          <a:off x="127693" y="1000683"/>
          <a:ext cx="2323505" cy="9097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noProof="0" dirty="0"/>
            <a:t>Cuerpo</a:t>
          </a:r>
        </a:p>
      </dsp:txBody>
      <dsp:txXfrm>
        <a:off x="172101" y="1045091"/>
        <a:ext cx="2234689" cy="820895"/>
      </dsp:txXfrm>
    </dsp:sp>
    <dsp:sp modelId="{3923E8CF-C337-45DC-A50F-CD068350451D}">
      <dsp:nvSpPr>
        <dsp:cNvPr id="0" name=""/>
        <dsp:cNvSpPr/>
      </dsp:nvSpPr>
      <dsp:spPr>
        <a:xfrm>
          <a:off x="2451199" y="2001366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Indica a la audiencia que comenzó el desenlace.</a:t>
          </a:r>
        </a:p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Breve resumen de la presentación.</a:t>
          </a:r>
        </a:p>
      </dsp:txBody>
      <dsp:txXfrm>
        <a:off x="2451199" y="2115080"/>
        <a:ext cx="3527198" cy="682283"/>
      </dsp:txXfrm>
    </dsp:sp>
    <dsp:sp modelId="{9745B46E-D7C5-475D-B675-F575675045DC}">
      <dsp:nvSpPr>
        <dsp:cNvPr id="0" name=""/>
        <dsp:cNvSpPr/>
      </dsp:nvSpPr>
      <dsp:spPr>
        <a:xfrm>
          <a:off x="127693" y="2001366"/>
          <a:ext cx="2323505" cy="9097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noProof="0" dirty="0"/>
            <a:t>Desenlace</a:t>
          </a:r>
        </a:p>
      </dsp:txBody>
      <dsp:txXfrm>
        <a:off x="172101" y="2045774"/>
        <a:ext cx="2234689" cy="820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2992F-A25E-4CA0-AB77-DB04DEF765B7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E491E-8F58-4931-87E1-06B1CB3CF7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7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Introducir al tema de la presentación y dar una breve descripción del excelente servicio en </a:t>
            </a:r>
            <a:r>
              <a:rPr lang="es-419" noProof="0" dirty="0" err="1"/>
              <a:t>CustomGuide</a:t>
            </a:r>
            <a:r>
              <a:rPr lang="es-419" noProof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3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4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1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1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97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96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345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11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19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9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7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2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7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3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2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5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ED521-4F69-4D91-96B2-08017A580359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4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/>
              <a:t>Dar una Gran Presentación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CustomGuide</a:t>
            </a:r>
            <a:r>
              <a:rPr lang="en-US" dirty="0"/>
              <a:t> </a:t>
            </a:r>
            <a:r>
              <a:rPr lang="es-MX" dirty="0"/>
              <a:t>Aprendizaje Interactivo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2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Mantén los vídeos cortos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556609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809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Usar una letra </a:t>
            </a:r>
            <a:r>
              <a:rPr lang="es-419" dirty="0"/>
              <a:t>lo</a:t>
            </a:r>
            <a:r>
              <a:rPr lang="es-MX" dirty="0"/>
              <a:t> suficientemente grande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440229"/>
              </p:ext>
            </p:extLst>
          </p:nvPr>
        </p:nvGraphicFramePr>
        <p:xfrm>
          <a:off x="609598" y="2160588"/>
          <a:ext cx="6533074" cy="312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6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24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Distancia a la fila de atrás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24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 tamaño que necesita tener el texto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pulgada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pulgadas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3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3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pulgadas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46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Termina con </a:t>
            </a:r>
            <a:r>
              <a:rPr lang="es-419" dirty="0"/>
              <a:t>fuerza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2952750" cy="2849561"/>
          </a:xfrm>
        </p:spPr>
        <p:txBody>
          <a:bodyPr>
            <a:noAutofit/>
          </a:bodyPr>
          <a:lstStyle/>
          <a:p>
            <a:r>
              <a:rPr lang="es-MX" sz="2800" dirty="0"/>
              <a:t>Déjalos con un mensaje simple y después abre la </a:t>
            </a:r>
            <a:r>
              <a:rPr lang="es-419" sz="2800" dirty="0"/>
              <a:t>opción</a:t>
            </a:r>
            <a:r>
              <a:rPr lang="es-MX" sz="2800" dirty="0"/>
              <a:t> para preguntas.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1"/>
          <a:stretch/>
        </p:blipFill>
        <p:spPr>
          <a:xfrm>
            <a:off x="3783457" y="1930400"/>
            <a:ext cx="3479400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s-MX" sz="3600" dirty="0">
                <a:solidFill>
                  <a:schemeClr val="accent4"/>
                </a:solidFill>
              </a:rPr>
              <a:t>¿Qué se llevan de la presentación </a:t>
            </a:r>
            <a:r>
              <a:rPr lang="es-419" sz="3600" dirty="0">
                <a:solidFill>
                  <a:schemeClr val="accent4"/>
                </a:solidFill>
              </a:rPr>
              <a:t>de</a:t>
            </a:r>
            <a:r>
              <a:rPr lang="es-MX" sz="3600" dirty="0">
                <a:solidFill>
                  <a:schemeClr val="accent4"/>
                </a:solidFill>
              </a:rPr>
              <a:t> hoy?</a:t>
            </a:r>
            <a:endParaRPr lang="en-US" sz="3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74036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419" sz="3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tipo de presentaciones estás dando?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7248650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s-419" sz="3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quieres saber después de la presentación de hoy?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8301312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¿Qué hace a una presentación mala?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419" b="1" dirty="0"/>
              <a:t>No </a:t>
            </a:r>
            <a:r>
              <a:rPr lang="es-419" dirty="0"/>
              <a:t>saber el tema</a:t>
            </a:r>
          </a:p>
          <a:p>
            <a:r>
              <a:rPr lang="es-419" dirty="0"/>
              <a:t>Leer las diapositivas</a:t>
            </a:r>
          </a:p>
          <a:p>
            <a:r>
              <a:rPr lang="es-419" b="1" dirty="0"/>
              <a:t>Mal </a:t>
            </a:r>
            <a:r>
              <a:rPr lang="es-419" dirty="0"/>
              <a:t>diseño visual</a:t>
            </a:r>
          </a:p>
          <a:p>
            <a:r>
              <a:rPr lang="es-419" dirty="0"/>
              <a:t>Falta de emoción</a:t>
            </a: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5" r="5184"/>
          <a:stretch/>
        </p:blipFill>
        <p:spPr>
          <a:xfrm>
            <a:off x="3783457" y="2160589"/>
            <a:ext cx="3273552" cy="327355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4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hace a una presentación buena?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Conocimiento y autoridad</a:t>
            </a:r>
          </a:p>
          <a:p>
            <a:r>
              <a:rPr lang="es-MX" dirty="0"/>
              <a:t>Nueva e inesperada información</a:t>
            </a:r>
          </a:p>
          <a:p>
            <a:r>
              <a:rPr lang="es-MX" dirty="0"/>
              <a:t>Narración de historias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09838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Cuenta una </a:t>
            </a:r>
            <a:r>
              <a:rPr lang="es-419" dirty="0"/>
              <a:t>historia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Dale a la audiencia una razón para que se interese en tu </a:t>
            </a:r>
            <a:r>
              <a:rPr lang="es-419" dirty="0"/>
              <a:t>historia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39" y="2160589"/>
            <a:ext cx="3089275" cy="3089275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827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Haz</a:t>
            </a:r>
            <a:r>
              <a:rPr lang="es-MX" dirty="0"/>
              <a:t> tu tarea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Conoce tu tema por dentro y </a:t>
            </a:r>
            <a:r>
              <a:rPr lang="es-419" dirty="0"/>
              <a:t>por</a:t>
            </a:r>
            <a:r>
              <a:rPr lang="es-MX" dirty="0"/>
              <a:t> fuera.</a:t>
            </a:r>
            <a:endParaRPr lang="es-419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736877"/>
            <a:ext cx="3089275" cy="2728859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46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Mantén interesante los gráficos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906466" y="2499744"/>
            <a:ext cx="4596926" cy="2788249"/>
            <a:chOff x="6580886" y="2028020"/>
            <a:chExt cx="3098373" cy="187930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19634" r="18404"/>
            <a:stretch/>
          </p:blipFill>
          <p:spPr>
            <a:xfrm>
              <a:off x="6580886" y="2028020"/>
              <a:ext cx="2998654" cy="952524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7498636" y="2152630"/>
              <a:ext cx="1200052" cy="1375682"/>
              <a:chOff x="3229248" y="2527718"/>
              <a:chExt cx="1200052" cy="1375682"/>
            </a:xfrm>
          </p:grpSpPr>
          <p:sp>
            <p:nvSpPr>
              <p:cNvPr id="12" name="N"/>
              <p:cNvSpPr/>
              <p:nvPr/>
            </p:nvSpPr>
            <p:spPr>
              <a:xfrm>
                <a:off x="3229248" y="2574581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0" dirty="0">
                    <a:ln w="0"/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N</a:t>
                </a:r>
              </a:p>
            </p:txBody>
          </p:sp>
          <p:sp>
            <p:nvSpPr>
              <p:cNvPr id="14" name="T"/>
              <p:cNvSpPr/>
              <p:nvPr/>
            </p:nvSpPr>
            <p:spPr>
              <a:xfrm>
                <a:off x="3456314" y="2527718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0" dirty="0">
                    <a:ln w="0"/>
                    <a:gradFill flip="none"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T</a:t>
                </a:r>
              </a:p>
            </p:txBody>
          </p:sp>
          <p:sp>
            <p:nvSpPr>
              <p:cNvPr id="15" name="S"/>
              <p:cNvSpPr/>
              <p:nvPr/>
            </p:nvSpPr>
            <p:spPr>
              <a:xfrm>
                <a:off x="3578380" y="3048763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0" b="1" dirty="0">
                    <a:ln w="0"/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S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r="16272" b="36983"/>
            <a:stretch/>
          </p:blipFill>
          <p:spPr>
            <a:xfrm>
              <a:off x="6580886" y="2981531"/>
              <a:ext cx="3098373" cy="925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467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Organiza tu presentación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280584"/>
              </p:ext>
            </p:extLst>
          </p:nvPr>
        </p:nvGraphicFramePr>
        <p:xfrm>
          <a:off x="508397" y="2477691"/>
          <a:ext cx="6447234" cy="291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841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1093</TotalTime>
  <Words>235</Words>
  <Application>Microsoft Office PowerPoint</Application>
  <PresentationFormat>Presentación en pantalla (4:3)</PresentationFormat>
  <Paragraphs>51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Eras Demi ITC</vt:lpstr>
      <vt:lpstr>Wingdings 3</vt:lpstr>
      <vt:lpstr>Facet</vt:lpstr>
      <vt:lpstr>Dar una Gran Presentación</vt:lpstr>
      <vt:lpstr>¿Qué tipo de presentaciones estás dando?</vt:lpstr>
      <vt:lpstr>¿Qué quieres saber después de la presentación de hoy?</vt:lpstr>
      <vt:lpstr>¿Qué hace a una presentación mala?</vt:lpstr>
      <vt:lpstr>¿Qué hace a una presentación buena?</vt:lpstr>
      <vt:lpstr>Cuenta una historia</vt:lpstr>
      <vt:lpstr>Haz tu tarea</vt:lpstr>
      <vt:lpstr>Mantén interesante los gráficos</vt:lpstr>
      <vt:lpstr>Organiza tu presentación</vt:lpstr>
      <vt:lpstr>Mantén los vídeos cortos</vt:lpstr>
      <vt:lpstr>Usar una letra lo suficientemente grande</vt:lpstr>
      <vt:lpstr>Termina con fuerza</vt:lpstr>
      <vt:lpstr>¿Qué se llevan de la presentación de hoy?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Instructor Guide</dc:creator>
  <cp:lastModifiedBy>Guía de Instructor</cp:lastModifiedBy>
  <cp:revision>138</cp:revision>
  <dcterms:created xsi:type="dcterms:W3CDTF">2014-06-30T20:17:32Z</dcterms:created>
  <dcterms:modified xsi:type="dcterms:W3CDTF">2018-07-10T13:38:14Z</dcterms:modified>
</cp:coreProperties>
</file>