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4" autoAdjust="0"/>
    <p:restoredTop sz="92494" autoAdjust="0"/>
  </p:normalViewPr>
  <p:slideViewPr>
    <p:cSldViewPr snapToGrid="0">
      <p:cViewPr varScale="1">
        <p:scale>
          <a:sx n="55" d="100"/>
          <a:sy n="55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-96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MX" dirty="0"/>
            <a:t>Introducción</a:t>
          </a:r>
          <a:endParaRPr lang="en-US" dirty="0"/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MX" dirty="0"/>
            <a:t>Visión general del contenido &amp; propósito.</a:t>
          </a:r>
          <a:endParaRPr lang="en-US" dirty="0"/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MX" dirty="0"/>
            <a:t>Cuerpo</a:t>
          </a:r>
          <a:endParaRPr lang="en-US" dirty="0"/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MX" dirty="0"/>
            <a:t>Desenlace</a:t>
          </a:r>
          <a:endParaRPr lang="en-US" dirty="0"/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MX"/>
            <a:t>Visuales llamativos.</a:t>
          </a:r>
          <a:endParaRPr lang="en-US" dirty="0"/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MX" dirty="0"/>
            <a:t>Indica a la audiencia que comenzó el desenlace.</a:t>
          </a:r>
          <a:endParaRPr lang="en-US" dirty="0"/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F2E9B844-1D42-48AB-9D20-0FEB8CDBCC7A}">
      <dgm:prSet phldrT="[Text]"/>
      <dgm:spPr/>
      <dgm:t>
        <a:bodyPr anchor="ctr" anchorCtr="0"/>
        <a:lstStyle/>
        <a:p>
          <a:pPr marL="223838" indent="0"/>
          <a:endParaRPr lang="en-US" dirty="0"/>
        </a:p>
      </dgm:t>
    </dgm:pt>
    <dgm:pt modelId="{540F4717-8FB4-4461-8DE6-D509449AE1A6}" type="parTrans" cxnId="{5B0767CC-428A-4F2A-B17D-2439B0DEF523}">
      <dgm:prSet/>
      <dgm:spPr/>
      <dgm:t>
        <a:bodyPr/>
        <a:lstStyle/>
        <a:p>
          <a:endParaRPr lang="en-US"/>
        </a:p>
      </dgm:t>
    </dgm:pt>
    <dgm:pt modelId="{7E613E86-D46A-43DD-B111-C1A04E4E3A5A}" type="sibTrans" cxnId="{5B0767CC-428A-4F2A-B17D-2439B0DEF523}">
      <dgm:prSet/>
      <dgm:spPr/>
      <dgm:t>
        <a:bodyPr/>
        <a:lstStyle/>
        <a:p>
          <a:endParaRPr lang="en-US"/>
        </a:p>
      </dgm:t>
    </dgm:pt>
    <dgm:pt modelId="{C80D4279-F2AD-4AD0-85C8-D39AFC03B997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MX" dirty="0"/>
            <a:t>Engánchalos con una historia, cita o chiste.</a:t>
          </a:r>
        </a:p>
      </dgm:t>
    </dgm:pt>
    <dgm:pt modelId="{58A2A85E-3410-4D5B-AA53-536A3E74AEC4}" type="parTrans" cxnId="{3CD97453-B425-43E0-AB1E-5181B6036D8E}">
      <dgm:prSet/>
      <dgm:spPr/>
      <dgm:t>
        <a:bodyPr/>
        <a:lstStyle/>
        <a:p>
          <a:endParaRPr lang="es-MX"/>
        </a:p>
      </dgm:t>
    </dgm:pt>
    <dgm:pt modelId="{A11CEE1C-B46B-44A7-8EF9-79860705A5FB}" type="sibTrans" cxnId="{3CD97453-B425-43E0-AB1E-5181B6036D8E}">
      <dgm:prSet/>
      <dgm:spPr/>
      <dgm:t>
        <a:bodyPr/>
        <a:lstStyle/>
        <a:p>
          <a:endParaRPr lang="es-MX"/>
        </a:p>
      </dgm:t>
    </dgm:pt>
    <dgm:pt modelId="{59C14C18-4F4B-4D8D-9388-08F57EF8F0CE}">
      <dgm:prSet/>
      <dgm:spPr/>
      <dgm:t>
        <a:bodyPr/>
        <a:lstStyle/>
        <a:p>
          <a:pPr marL="223838" indent="0"/>
          <a:r>
            <a:rPr lang="es-MX" dirty="0"/>
            <a:t>Serie de puntos principales en secuencia lógica.</a:t>
          </a:r>
          <a:endParaRPr lang="es-ES" dirty="0"/>
        </a:p>
      </dgm:t>
    </dgm:pt>
    <dgm:pt modelId="{B8E4C200-48FB-4FB8-81C4-D8C0005FB909}" type="parTrans" cxnId="{827FDF48-E2E4-42FB-89E4-0CD9E1DF7C8C}">
      <dgm:prSet/>
      <dgm:spPr/>
      <dgm:t>
        <a:bodyPr/>
        <a:lstStyle/>
        <a:p>
          <a:endParaRPr lang="es-MX"/>
        </a:p>
      </dgm:t>
    </dgm:pt>
    <dgm:pt modelId="{C01E7F72-B891-47DB-98F7-45A945890961}" type="sibTrans" cxnId="{827FDF48-E2E4-42FB-89E4-0CD9E1DF7C8C}">
      <dgm:prSet/>
      <dgm:spPr/>
      <dgm:t>
        <a:bodyPr/>
        <a:lstStyle/>
        <a:p>
          <a:endParaRPr lang="es-MX"/>
        </a:p>
      </dgm:t>
    </dgm:pt>
    <dgm:pt modelId="{B354D9FC-52F4-4A02-860D-3DB1A4DD4146}">
      <dgm:prSet/>
      <dgm:spPr/>
      <dgm:t>
        <a:bodyPr/>
        <a:lstStyle/>
        <a:p>
          <a:pPr marL="223838" indent="0"/>
          <a:r>
            <a:rPr lang="es-MX" dirty="0"/>
            <a:t>Breve resumen de la presentación.</a:t>
          </a:r>
          <a:endParaRPr lang="es-419" dirty="0"/>
        </a:p>
      </dgm:t>
    </dgm:pt>
    <dgm:pt modelId="{FC1ADCAD-A37C-4C0B-A0B3-A3DEF15764F9}" type="parTrans" cxnId="{E1744006-CC1C-489C-BFC4-E15E67774AE0}">
      <dgm:prSet/>
      <dgm:spPr/>
      <dgm:t>
        <a:bodyPr/>
        <a:lstStyle/>
        <a:p>
          <a:endParaRPr lang="es-MX"/>
        </a:p>
      </dgm:t>
    </dgm:pt>
    <dgm:pt modelId="{E8AA57A7-307C-478E-9EA1-C275003B3E11}" type="sibTrans" cxnId="{E1744006-CC1C-489C-BFC4-E15E67774AE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1744006-CC1C-489C-BFC4-E15E67774AE0}" srcId="{991ACCCC-1C9F-4FE0-A064-07B2C6553D4F}" destId="{B354D9FC-52F4-4A02-860D-3DB1A4DD4146}" srcOrd="1" destOrd="0" parTransId="{FC1ADCAD-A37C-4C0B-A0B3-A3DEF15764F9}" sibTransId="{E8AA57A7-307C-478E-9EA1-C275003B3E11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1DBA5F22-F6BB-4A69-B06F-3DE7084CD3C0}" type="presOf" srcId="{C80D4279-F2AD-4AD0-85C8-D39AFC03B997}" destId="{3BC940C8-77CB-4236-9889-55BF7F99485D}" srcOrd="0" destOrd="1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827FDF48-E2E4-42FB-89E4-0CD9E1DF7C8C}" srcId="{4CEDA964-7B9D-448D-8EE3-183B57BED6E0}" destId="{59C14C18-4F4B-4D8D-9388-08F57EF8F0CE}" srcOrd="1" destOrd="0" parTransId="{B8E4C200-48FB-4FB8-81C4-D8C0005FB909}" sibTransId="{C01E7F72-B891-47DB-98F7-45A945890961}"/>
    <dgm:cxn modelId="{E3CB6349-FAF2-4F0A-959E-4CB4693B6BAD}" type="presOf" srcId="{F2E9B844-1D42-48AB-9D20-0FEB8CDBCC7A}" destId="{CE9B14CA-0B17-446A-A74E-95E6F797427A}" srcOrd="0" destOrd="2" presId="urn:microsoft.com/office/officeart/2005/8/layout/vList6"/>
    <dgm:cxn modelId="{3CD97453-B425-43E0-AB1E-5181B6036D8E}" srcId="{CF35FA33-4499-435D-B383-6149C8558CDF}" destId="{C80D4279-F2AD-4AD0-85C8-D39AFC03B997}" srcOrd="1" destOrd="0" parTransId="{58A2A85E-3410-4D5B-AA53-536A3E74AEC4}" sibTransId="{A11CEE1C-B46B-44A7-8EF9-79860705A5FB}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245EE28D-F9FC-4707-8B10-8C3599425D93}" type="presOf" srcId="{59C14C18-4F4B-4D8D-9388-08F57EF8F0CE}" destId="{CE9B14CA-0B17-446A-A74E-95E6F797427A}" srcOrd="0" destOrd="1" presId="urn:microsoft.com/office/officeart/2005/8/layout/vList6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5B0767CC-428A-4F2A-B17D-2439B0DEF523}" srcId="{4CEDA964-7B9D-448D-8EE3-183B57BED6E0}" destId="{F2E9B844-1D42-48AB-9D20-0FEB8CDBCC7A}" srcOrd="2" destOrd="0" parTransId="{540F4717-8FB4-4461-8DE6-D509449AE1A6}" sibTransId="{7E613E86-D46A-43DD-B111-C1A04E4E3A5A}"/>
    <dgm:cxn modelId="{A805E9DD-7627-4236-B155-028F9B492ADF}" type="presOf" srcId="{B354D9FC-52F4-4A02-860D-3DB1A4DD4146}" destId="{3923E8CF-C337-45DC-A50F-CD068350451D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18288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Visión general del contenido &amp; propósito.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Introducción</a:t>
          </a:r>
          <a:endParaRPr lang="en-US" sz="2700" kern="1200" dirty="0"/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Visuales llamativos.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Serie de puntos principales en secuencia lógica.</a:t>
          </a:r>
          <a:endParaRPr lang="es-E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Cuerpo</a:t>
          </a:r>
          <a:endParaRPr lang="en-US" sz="2700" kern="1200" dirty="0"/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Indica a la audiencia que comenzó el desenlace.</a:t>
          </a:r>
          <a:endParaRPr lang="en-US" sz="1100" kern="1200" dirty="0"/>
        </a:p>
        <a:p>
          <a:pPr marL="223838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Breve resumen de la presentación.</a:t>
          </a:r>
          <a:endParaRPr lang="es-419" sz="1100" kern="1200" dirty="0"/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Desenlace</a:t>
          </a:r>
          <a:endParaRPr lang="en-US" sz="2700" kern="1200" dirty="0"/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/>
              <a:t>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CustomGuide</a:t>
            </a:r>
            <a:r>
              <a:rPr lang="en-US" dirty="0"/>
              <a:t> </a:t>
            </a:r>
            <a:r>
              <a:rPr lang="es-419" dirty="0"/>
              <a:t>Aprendizaje</a:t>
            </a:r>
            <a:r>
              <a:rPr lang="es-MX" dirty="0"/>
              <a:t> </a:t>
            </a:r>
            <a:r>
              <a:rPr lang="es-419" dirty="0"/>
              <a:t>Interactivo</a:t>
            </a:r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los vídeos cortos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58149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Usar una letra lo suficientemente grande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01053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1800" noProof="0" dirty="0"/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1800" noProof="0" dirty="0"/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2400" noProof="0" dirty="0"/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algn="l"/>
                      <a:r>
                        <a:rPr lang="es-419" sz="3200" noProof="0" dirty="0"/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419" sz="3200" noProof="0" dirty="0"/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 dirty="0"/>
              <a:t>Déjalos con un mensaje simple y después abre la opción para preguntas</a:t>
            </a:r>
            <a:r>
              <a:rPr lang="es-MX" sz="2800" dirty="0"/>
              <a:t>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</a:rPr>
              <a:t>¿Qué se llevan de la presentación de hoy?</a:t>
            </a:r>
            <a:endParaRPr lang="es-419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Conocimiento y autoridad</a:t>
            </a:r>
          </a:p>
          <a:p>
            <a:r>
              <a:rPr lang="es-419"/>
              <a:t>Nueva e inesperada información</a:t>
            </a:r>
          </a:p>
          <a:p>
            <a:r>
              <a:rPr lang="es-419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Organiza tu </a:t>
            </a:r>
            <a:r>
              <a:rPr lang="es-419" dirty="0"/>
              <a:t>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63899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1147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135</cp:revision>
  <dcterms:created xsi:type="dcterms:W3CDTF">2014-06-30T20:17:32Z</dcterms:created>
  <dcterms:modified xsi:type="dcterms:W3CDTF">2018-07-09T23:26:15Z</dcterms:modified>
</cp:coreProperties>
</file>