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4" autoAdjust="0"/>
    <p:restoredTop sz="92494" autoAdjust="0"/>
  </p:normalViewPr>
  <p:slideViewPr>
    <p:cSldViewPr snapToGrid="0">
      <p:cViewPr varScale="1">
        <p:scale>
          <a:sx n="55" d="100"/>
          <a:sy n="55" d="100"/>
        </p:scale>
        <p:origin x="2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-96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dirty="0"/>
              <a:t>CAPACIDAD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Capacidad de Atención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419" sz="1400" b="0" i="0" u="none" strike="noStrike" kern="1200" baseline="0" noProof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Segundos</c:v>
                </c:pt>
                <c:pt idx="1">
                  <c:v>30 Segundos</c:v>
                </c:pt>
                <c:pt idx="2">
                  <c:v>1 Minuto</c:v>
                </c:pt>
                <c:pt idx="3">
                  <c:v>3 Minutos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419" noProof="0" dirty="0"/>
            <a:t>Introducción</a:t>
          </a:r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419" noProof="0" dirty="0"/>
            <a:t>Visión general del contenido &amp; propósito.</a:t>
          </a:r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419" noProof="0" dirty="0"/>
            <a:t>Cuerpo</a:t>
          </a:r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419" noProof="0" dirty="0"/>
            <a:t>Desenlace</a:t>
          </a:r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Visuales llamativos.</a:t>
          </a:r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Indica a la audiencia que comenzó el desenlace.</a:t>
          </a:r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C77CE30C-90C6-4526-8572-747B061F961E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419" noProof="0" dirty="0"/>
            <a:t>Engánchalos con una historia, cita o chiste.</a:t>
          </a:r>
        </a:p>
      </dgm:t>
    </dgm:pt>
    <dgm:pt modelId="{1F3CFB89-B37B-4C07-8431-22CCFA7CC9C4}" type="parTrans" cxnId="{2DD91DB8-404D-4152-BFA3-17E7D8D979B5}">
      <dgm:prSet/>
      <dgm:spPr/>
      <dgm:t>
        <a:bodyPr/>
        <a:lstStyle/>
        <a:p>
          <a:endParaRPr lang="es-MX"/>
        </a:p>
      </dgm:t>
    </dgm:pt>
    <dgm:pt modelId="{BC250089-03B2-41CF-AF96-A428FD80226B}" type="sibTrans" cxnId="{2DD91DB8-404D-4152-BFA3-17E7D8D979B5}">
      <dgm:prSet/>
      <dgm:spPr/>
      <dgm:t>
        <a:bodyPr/>
        <a:lstStyle/>
        <a:p>
          <a:endParaRPr lang="es-MX"/>
        </a:p>
      </dgm:t>
    </dgm:pt>
    <dgm:pt modelId="{95D339C8-847F-49EC-A6BE-346CB06DB52B}">
      <dgm:prSet/>
      <dgm:spPr/>
      <dgm:t>
        <a:bodyPr/>
        <a:lstStyle/>
        <a:p>
          <a:pPr marL="223838" indent="0"/>
          <a:r>
            <a:rPr lang="es-419" noProof="0" dirty="0"/>
            <a:t>Serie de puntos principales en secuencia lógica.</a:t>
          </a:r>
        </a:p>
      </dgm:t>
    </dgm:pt>
    <dgm:pt modelId="{54B578D4-84AE-4BCD-8F5E-AB240926A75D}" type="parTrans" cxnId="{1917B9A1-858F-4955-900A-A4CD1506A8C8}">
      <dgm:prSet/>
      <dgm:spPr/>
      <dgm:t>
        <a:bodyPr/>
        <a:lstStyle/>
        <a:p>
          <a:endParaRPr lang="es-MX"/>
        </a:p>
      </dgm:t>
    </dgm:pt>
    <dgm:pt modelId="{CFD3A033-03A0-4332-BDC0-C75D452C0F3B}" type="sibTrans" cxnId="{1917B9A1-858F-4955-900A-A4CD1506A8C8}">
      <dgm:prSet/>
      <dgm:spPr/>
      <dgm:t>
        <a:bodyPr/>
        <a:lstStyle/>
        <a:p>
          <a:endParaRPr lang="es-MX"/>
        </a:p>
      </dgm:t>
    </dgm:pt>
    <dgm:pt modelId="{C202EB53-88B9-41F3-8565-7ECF97A42651}">
      <dgm:prSet/>
      <dgm:spPr/>
      <dgm:t>
        <a:bodyPr/>
        <a:lstStyle/>
        <a:p>
          <a:pPr marL="223838" indent="0"/>
          <a:r>
            <a:rPr lang="es-419" noProof="0" dirty="0"/>
            <a:t>Breve resumen de la presentación.</a:t>
          </a:r>
        </a:p>
      </dgm:t>
    </dgm:pt>
    <dgm:pt modelId="{35481566-C292-43F7-A15C-823EADEA4757}" type="parTrans" cxnId="{B083B003-1D75-457B-8A8D-A355D1081A80}">
      <dgm:prSet/>
      <dgm:spPr/>
      <dgm:t>
        <a:bodyPr/>
        <a:lstStyle/>
        <a:p>
          <a:endParaRPr lang="es-MX"/>
        </a:p>
      </dgm:t>
    </dgm:pt>
    <dgm:pt modelId="{25B67A61-F69C-4EEF-9DEE-00C58A2CE40A}" type="sibTrans" cxnId="{B083B003-1D75-457B-8A8D-A355D1081A80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B083B003-1D75-457B-8A8D-A355D1081A80}" srcId="{991ACCCC-1C9F-4FE0-A064-07B2C6553D4F}" destId="{C202EB53-88B9-41F3-8565-7ECF97A42651}" srcOrd="1" destOrd="0" parTransId="{35481566-C292-43F7-A15C-823EADEA4757}" sibTransId="{25B67A61-F69C-4EEF-9DEE-00C58A2CE40A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1917B9A1-858F-4955-900A-A4CD1506A8C8}" srcId="{4CEDA964-7B9D-448D-8EE3-183B57BED6E0}" destId="{95D339C8-847F-49EC-A6BE-346CB06DB52B}" srcOrd="1" destOrd="0" parTransId="{54B578D4-84AE-4BCD-8F5E-AB240926A75D}" sibTransId="{CFD3A033-03A0-4332-BDC0-C75D452C0F3B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2DD91DB8-404D-4152-BFA3-17E7D8D979B5}" srcId="{CF35FA33-4499-435D-B383-6149C8558CDF}" destId="{C77CE30C-90C6-4526-8572-747B061F961E}" srcOrd="1" destOrd="0" parTransId="{1F3CFB89-B37B-4C07-8431-22CCFA7CC9C4}" sibTransId="{BC250089-03B2-41CF-AF96-A428FD80226B}"/>
    <dgm:cxn modelId="{C7F114BE-7F64-44C4-9069-372F6A31603D}" type="presOf" srcId="{C77CE30C-90C6-4526-8572-747B061F961E}" destId="{3BC940C8-77CB-4236-9889-55BF7F99485D}" srcOrd="0" destOrd="1" presId="urn:microsoft.com/office/officeart/2005/8/layout/vList6"/>
    <dgm:cxn modelId="{6F60E0CA-2808-4B0C-ABF4-F2B440758E1A}" type="presOf" srcId="{C202EB53-88B9-41F3-8565-7ECF97A42651}" destId="{3923E8CF-C337-45DC-A50F-CD068350451D}" srcOrd="0" destOrd="1" presId="urn:microsoft.com/office/officeart/2005/8/layout/vList6"/>
    <dgm:cxn modelId="{91095AF1-413B-4417-ABEB-76280BCD7F71}" type="presOf" srcId="{95D339C8-847F-49EC-A6BE-346CB06DB52B}" destId="{CE9B14CA-0B17-446A-A74E-95E6F797427A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18288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Visión general del contenido &amp; propósito.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Engánchalos con una historia, cita o chiste.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Introducción</a:t>
          </a:r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Visuales llamativos.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Serie de puntos principales en secuencia lógica.</a:t>
          </a:r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Cuerpo</a:t>
          </a:r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Indica a la audiencia que comenzó el desenlace.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Breve resumen de la presentación.</a:t>
          </a:r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Desenlace</a:t>
          </a:r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/>
              <a:t>.</a:t>
            </a:r>
            <a:endParaRPr lang="es-419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err="1"/>
              <a:t>CustomGuide</a:t>
            </a:r>
            <a:r>
              <a:rPr lang="en-US" dirty="0"/>
              <a:t> </a:t>
            </a:r>
            <a:r>
              <a:rPr lang="es-419" dirty="0"/>
              <a:t>Aprendizaje</a:t>
            </a:r>
            <a:r>
              <a:rPr lang="es-MX" dirty="0"/>
              <a:t> </a:t>
            </a:r>
            <a:r>
              <a:rPr lang="es-419" dirty="0"/>
              <a:t>Interactivo</a:t>
            </a:r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Mantén los vídeos cortos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778187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Usar una letra lo suficientemente grande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401778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2400" b="1" kern="120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2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MX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Termina con fuerza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419" sz="2800"/>
              <a:t>Déjalos con un mensaje simple y después abre la opción para preguntas.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>
                <a:solidFill>
                  <a:schemeClr val="accent4"/>
                </a:solidFill>
              </a:rPr>
              <a:t>¿Qué se llevan de la presentación de hoy?</a:t>
            </a:r>
            <a:endParaRPr lang="es-419" sz="36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  <a:endParaRPr lang="en-US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MX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  <a:endParaRPr lang="en-US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mala?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b="1" dirty="0"/>
              <a:t>No </a:t>
            </a:r>
            <a:r>
              <a:rPr lang="es-419" dirty="0"/>
              <a:t>saber el tema</a:t>
            </a:r>
          </a:p>
          <a:p>
            <a:r>
              <a:rPr lang="es-419" dirty="0"/>
              <a:t>Leer las diapositivas</a:t>
            </a:r>
          </a:p>
          <a:p>
            <a:r>
              <a:rPr lang="es-419" b="1" dirty="0"/>
              <a:t>Mal </a:t>
            </a:r>
            <a:r>
              <a:rPr lang="es-419" dirty="0"/>
              <a:t>diseño visual</a:t>
            </a:r>
          </a:p>
          <a:p>
            <a:r>
              <a:rPr lang="es-419" dirty="0"/>
              <a:t>Falta de emoción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buena?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/>
              <a:t>Conocimiento y autoridad</a:t>
            </a:r>
          </a:p>
          <a:p>
            <a:r>
              <a:rPr lang="es-419"/>
              <a:t>Nueva e inesperada información</a:t>
            </a:r>
          </a:p>
          <a:p>
            <a:r>
              <a:rPr lang="es-419"/>
              <a:t>Narración de historias</a:t>
            </a:r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Cuenta una 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dirty="0"/>
              <a:t>Dale a la audiencia una razón para que se interese en tu 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Haz tu tarea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/>
              <a:t>Conoce tu tema por dentro y por fuera.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Mantén interesante los gráficos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Organiza tu presentación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742633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1076</TotalTime>
  <Words>235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136</cp:revision>
  <dcterms:created xsi:type="dcterms:W3CDTF">2014-06-30T20:17:32Z</dcterms:created>
  <dcterms:modified xsi:type="dcterms:W3CDTF">2018-07-09T23:28:08Z</dcterms:modified>
</cp:coreProperties>
</file>