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4" autoAdjust="0"/>
    <p:restoredTop sz="92494" autoAdjust="0"/>
  </p:normalViewPr>
  <p:slideViewPr>
    <p:cSldViewPr snapToGrid="0">
      <p:cViewPr varScale="1">
        <p:scale>
          <a:sx n="55" d="100"/>
          <a:sy n="55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</a:t>
            </a:r>
            <a:r>
              <a:rPr lang="es-419" baseline="0" dirty="0"/>
              <a:t> DE ATENCIÓN</a:t>
            </a:r>
            <a:endParaRPr lang="es-419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CustomGuide</a:t>
            </a:r>
            <a:r>
              <a:rPr lang="es-419" dirty="0"/>
              <a:t> Aprendizaje Interactivo</a:t>
            </a:r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Mantén los vídeos cortos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14313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Usar una letra lo suficientemente grande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59075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/>
              <a:t>Déjalos con un mensaje simple y después abre la opción para preguntas.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>
                <a:solidFill>
                  <a:schemeClr val="accent4"/>
                </a:solidFill>
              </a:rPr>
              <a:t>¿Qué se llevan de la presentación de hoy?</a:t>
            </a:r>
            <a:endParaRPr lang="es-419" sz="3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Conocimiento y autoridad</a:t>
            </a:r>
          </a:p>
          <a:p>
            <a:r>
              <a:rPr lang="es-419"/>
              <a:t>Nueva e inesperada información</a:t>
            </a:r>
          </a:p>
          <a:p>
            <a:r>
              <a:rPr lang="es-419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Organiza tu 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517521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1075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135</cp:revision>
  <dcterms:created xsi:type="dcterms:W3CDTF">2014-06-30T20:17:32Z</dcterms:created>
  <dcterms:modified xsi:type="dcterms:W3CDTF">2018-07-09T23:29:56Z</dcterms:modified>
</cp:coreProperties>
</file>